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</p:sldIdLst>
  <p:sldSz cx="18288000" cy="10287000"/>
  <p:notesSz cx="6858000" cy="9144000"/>
  <p:embeddedFontLst>
    <p:embeddedFont>
      <p:font typeface="Canva Sans Bold" panose="020B0604020202020204" charset="0"/>
      <p:regular r:id="rId11"/>
    </p:embeddedFont>
    <p:embeddedFont>
      <p:font typeface="Inter Bold" panose="020B0604020202020204" charset="0"/>
      <p:regular r:id="rId12"/>
    </p:embeddedFont>
    <p:embeddedFont>
      <p:font typeface="Open Sans Bold" panose="020B0604020202020204" charset="0"/>
      <p:regular r:id="rId13"/>
    </p:embeddedFont>
    <p:embeddedFont>
      <p:font typeface="Open Sans Semi-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0-room-radar-2y6eq5iil0n-5cpoftoki-min1471s-projects.vercel.app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02759" y="6802807"/>
            <a:ext cx="5402508" cy="54025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074658" y="8563446"/>
            <a:ext cx="16138684" cy="0"/>
          </a:xfrm>
          <a:prstGeom prst="line">
            <a:avLst/>
          </a:prstGeom>
          <a:ln w="38100" cap="flat">
            <a:solidFill>
              <a:srgbClr val="1772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grpSp>
        <p:nvGrpSpPr>
          <p:cNvPr id="6" name="Group 6"/>
          <p:cNvGrpSpPr/>
          <p:nvPr/>
        </p:nvGrpSpPr>
        <p:grpSpPr>
          <a:xfrm>
            <a:off x="10785978" y="1231643"/>
            <a:ext cx="4758515" cy="475851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4D2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972039" y="656036"/>
            <a:ext cx="1241303" cy="575606"/>
            <a:chOff x="0" y="0"/>
            <a:chExt cx="326928" cy="151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6928" cy="151600"/>
            </a:xfrm>
            <a:custGeom>
              <a:avLst/>
              <a:gdLst/>
              <a:ahLst/>
              <a:cxnLst/>
              <a:rect l="l" t="t" r="r" b="b"/>
              <a:pathLst>
                <a:path w="326928" h="151600">
                  <a:moveTo>
                    <a:pt x="75800" y="0"/>
                  </a:moveTo>
                  <a:lnTo>
                    <a:pt x="251128" y="0"/>
                  </a:lnTo>
                  <a:cubicBezTo>
                    <a:pt x="292991" y="0"/>
                    <a:pt x="326928" y="33937"/>
                    <a:pt x="326928" y="75800"/>
                  </a:cubicBezTo>
                  <a:lnTo>
                    <a:pt x="326928" y="75800"/>
                  </a:lnTo>
                  <a:cubicBezTo>
                    <a:pt x="326928" y="117663"/>
                    <a:pt x="292991" y="151600"/>
                    <a:pt x="251128" y="151600"/>
                  </a:cubicBezTo>
                  <a:lnTo>
                    <a:pt x="75800" y="151600"/>
                  </a:lnTo>
                  <a:cubicBezTo>
                    <a:pt x="33937" y="151600"/>
                    <a:pt x="0" y="117663"/>
                    <a:pt x="0" y="75800"/>
                  </a:cubicBezTo>
                  <a:lnTo>
                    <a:pt x="0" y="75800"/>
                  </a:lnTo>
                  <a:cubicBezTo>
                    <a:pt x="0" y="33937"/>
                    <a:pt x="33937" y="0"/>
                    <a:pt x="75800" y="0"/>
                  </a:cubicBezTo>
                  <a:close/>
                </a:path>
              </a:pathLst>
            </a:custGeom>
            <a:solidFill>
              <a:srgbClr val="17726D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26928" cy="199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275918" y="793769"/>
            <a:ext cx="633545" cy="300142"/>
          </a:xfrm>
          <a:custGeom>
            <a:avLst/>
            <a:gdLst/>
            <a:ahLst/>
            <a:cxnLst/>
            <a:rect l="l" t="t" r="r" b="b"/>
            <a:pathLst>
              <a:path w="633545" h="300142">
                <a:moveTo>
                  <a:pt x="0" y="0"/>
                </a:moveTo>
                <a:lnTo>
                  <a:pt x="633545" y="0"/>
                </a:lnTo>
                <a:lnTo>
                  <a:pt x="633545" y="300141"/>
                </a:lnTo>
                <a:lnTo>
                  <a:pt x="0" y="300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3" name="Freeform 13"/>
          <p:cNvSpPr/>
          <p:nvPr/>
        </p:nvSpPr>
        <p:spPr>
          <a:xfrm>
            <a:off x="2147827" y="-588212"/>
            <a:ext cx="13992347" cy="13992347"/>
          </a:xfrm>
          <a:custGeom>
            <a:avLst/>
            <a:gdLst/>
            <a:ahLst/>
            <a:cxnLst/>
            <a:rect l="l" t="t" r="r" b="b"/>
            <a:pathLst>
              <a:path w="13992347" h="13992347">
                <a:moveTo>
                  <a:pt x="0" y="0"/>
                </a:moveTo>
                <a:lnTo>
                  <a:pt x="13992346" y="0"/>
                </a:lnTo>
                <a:lnTo>
                  <a:pt x="13992346" y="13992347"/>
                </a:lnTo>
                <a:lnTo>
                  <a:pt x="0" y="139923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4" name="TextBox 14"/>
          <p:cNvSpPr txBox="1"/>
          <p:nvPr/>
        </p:nvSpPr>
        <p:spPr>
          <a:xfrm>
            <a:off x="14344595" y="8862553"/>
            <a:ext cx="2868747" cy="36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099"/>
              </a:lnSpc>
            </a:pPr>
            <a:r>
              <a:rPr lang="en-US" sz="1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December 2024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24644" y="6698415"/>
            <a:ext cx="8438711" cy="874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Perfect Next Room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308483" cy="10287000"/>
            <a:chOff x="0" y="0"/>
            <a:chExt cx="16614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1494" cy="2709333"/>
            </a:xfrm>
            <a:custGeom>
              <a:avLst/>
              <a:gdLst/>
              <a:ahLst/>
              <a:cxnLst/>
              <a:rect l="l" t="t" r="r" b="b"/>
              <a:pathLst>
                <a:path w="1661494" h="2709333">
                  <a:moveTo>
                    <a:pt x="0" y="0"/>
                  </a:moveTo>
                  <a:lnTo>
                    <a:pt x="1661494" y="0"/>
                  </a:lnTo>
                  <a:lnTo>
                    <a:pt x="16614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7726D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614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559323"/>
            <a:ext cx="7168383" cy="716835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8888" r="-38888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1559323"/>
            <a:ext cx="1189176" cy="1137285"/>
          </a:xfrm>
          <a:custGeom>
            <a:avLst/>
            <a:gdLst/>
            <a:ahLst/>
            <a:cxnLst/>
            <a:rect l="l" t="t" r="r" b="b"/>
            <a:pathLst>
              <a:path w="1189176" h="1137285">
                <a:moveTo>
                  <a:pt x="0" y="0"/>
                </a:moveTo>
                <a:lnTo>
                  <a:pt x="1189176" y="0"/>
                </a:lnTo>
                <a:lnTo>
                  <a:pt x="1189176" y="1137285"/>
                </a:lnTo>
                <a:lnTo>
                  <a:pt x="0" y="11372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8" name="Group 8"/>
          <p:cNvGrpSpPr/>
          <p:nvPr/>
        </p:nvGrpSpPr>
        <p:grpSpPr>
          <a:xfrm>
            <a:off x="1028700" y="8881660"/>
            <a:ext cx="715180" cy="7151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EAE4D2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102470" y="2734708"/>
            <a:ext cx="8156830" cy="537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9"/>
              </a:lnSpc>
            </a:pPr>
            <a:r>
              <a:rPr lang="en-US" sz="3399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HAVE YOU EVER </a:t>
            </a:r>
          </a:p>
          <a:p>
            <a:pPr algn="ctr">
              <a:lnSpc>
                <a:spcPts val="9030"/>
              </a:lnSpc>
            </a:pPr>
            <a:r>
              <a:rPr lang="en-US" sz="8600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WONDERED </a:t>
            </a:r>
          </a:p>
          <a:p>
            <a:pPr algn="ctr">
              <a:lnSpc>
                <a:spcPts val="3569"/>
              </a:lnSpc>
            </a:pPr>
            <a:r>
              <a:rPr lang="en-US" sz="3399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HOW </a:t>
            </a:r>
          </a:p>
          <a:p>
            <a:pPr algn="ctr">
              <a:lnSpc>
                <a:spcPts val="8085"/>
              </a:lnSpc>
            </a:pPr>
            <a:r>
              <a:rPr lang="en-US" sz="7700" b="1">
                <a:solidFill>
                  <a:srgbClr val="FFC700"/>
                </a:solidFill>
                <a:latin typeface="Inter Bold"/>
                <a:ea typeface="Inter Bold"/>
                <a:cs typeface="Inter Bold"/>
                <a:sym typeface="Inter Bold"/>
              </a:rPr>
              <a:t>INTERNATIONAL STUDENT </a:t>
            </a:r>
          </a:p>
          <a:p>
            <a:pPr algn="ctr">
              <a:lnSpc>
                <a:spcPts val="3569"/>
              </a:lnSpc>
            </a:pPr>
            <a:r>
              <a:rPr lang="en-US" sz="3399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FIND</a:t>
            </a:r>
          </a:p>
          <a:p>
            <a:pPr algn="l">
              <a:lnSpc>
                <a:spcPts val="6300"/>
              </a:lnSpc>
            </a:pPr>
            <a:r>
              <a:rPr lang="en-US" sz="6000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ACCOMMODATION?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70195" y="0"/>
            <a:ext cx="5017805" cy="10287000"/>
            <a:chOff x="0" y="0"/>
            <a:chExt cx="132156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1562" cy="2709333"/>
            </a:xfrm>
            <a:custGeom>
              <a:avLst/>
              <a:gdLst/>
              <a:ahLst/>
              <a:cxnLst/>
              <a:rect l="l" t="t" r="r" b="b"/>
              <a:pathLst>
                <a:path w="1321562" h="2709333">
                  <a:moveTo>
                    <a:pt x="0" y="0"/>
                  </a:moveTo>
                  <a:lnTo>
                    <a:pt x="1321562" y="0"/>
                  </a:lnTo>
                  <a:lnTo>
                    <a:pt x="13215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7726D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2156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59300" y="9151339"/>
            <a:ext cx="1028700" cy="1135661"/>
            <a:chOff x="0" y="0"/>
            <a:chExt cx="270933" cy="2991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299104"/>
            </a:xfrm>
            <a:custGeom>
              <a:avLst/>
              <a:gdLst/>
              <a:ahLst/>
              <a:cxnLst/>
              <a:rect l="l" t="t" r="r" b="b"/>
              <a:pathLst>
                <a:path w="270933" h="299104">
                  <a:moveTo>
                    <a:pt x="0" y="0"/>
                  </a:moveTo>
                  <a:lnTo>
                    <a:pt x="270933" y="0"/>
                  </a:lnTo>
                  <a:lnTo>
                    <a:pt x="270933" y="299104"/>
                  </a:lnTo>
                  <a:lnTo>
                    <a:pt x="0" y="299104"/>
                  </a:lnTo>
                  <a:close/>
                </a:path>
              </a:pathLst>
            </a:custGeom>
            <a:solidFill>
              <a:srgbClr val="EAE4D2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0933" cy="346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866642" y="0"/>
            <a:ext cx="1028700" cy="1135661"/>
            <a:chOff x="0" y="0"/>
            <a:chExt cx="270933" cy="2991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299104"/>
            </a:xfrm>
            <a:custGeom>
              <a:avLst/>
              <a:gdLst/>
              <a:ahLst/>
              <a:cxnLst/>
              <a:rect l="l" t="t" r="r" b="b"/>
              <a:pathLst>
                <a:path w="270933" h="299104">
                  <a:moveTo>
                    <a:pt x="0" y="0"/>
                  </a:moveTo>
                  <a:lnTo>
                    <a:pt x="270933" y="0"/>
                  </a:lnTo>
                  <a:lnTo>
                    <a:pt x="270933" y="299104"/>
                  </a:lnTo>
                  <a:lnTo>
                    <a:pt x="0" y="299104"/>
                  </a:lnTo>
                  <a:close/>
                </a:path>
              </a:pathLst>
            </a:custGeom>
            <a:solidFill>
              <a:srgbClr val="EAE4D2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70933" cy="346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268930" y="-1565593"/>
            <a:ext cx="5402508" cy="540250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96488" y="1215940"/>
            <a:ext cx="715180" cy="71518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17726D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88379" y="1816820"/>
            <a:ext cx="9308109" cy="1052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STUDENT GO THROUGH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88378" y="3942080"/>
            <a:ext cx="9170021" cy="31272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160"/>
              </a:lnSpc>
            </a:pPr>
            <a:r>
              <a:rPr lang="en-US" sz="4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1.STRESS</a:t>
            </a:r>
          </a:p>
          <a:p>
            <a:pPr algn="just">
              <a:lnSpc>
                <a:spcPts val="6160"/>
              </a:lnSpc>
            </a:pPr>
            <a:r>
              <a:rPr lang="en-US" sz="4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2.CHANCE OF SCAM</a:t>
            </a:r>
          </a:p>
          <a:p>
            <a:pPr algn="just">
              <a:lnSpc>
                <a:spcPts val="6160"/>
              </a:lnSpc>
            </a:pPr>
            <a:r>
              <a:rPr lang="en-US" sz="4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3.LACK OF AWARENESS</a:t>
            </a:r>
          </a:p>
          <a:p>
            <a:pPr algn="just">
              <a:lnSpc>
                <a:spcPts val="6160"/>
              </a:lnSpc>
            </a:pPr>
            <a:r>
              <a:rPr lang="en-US" sz="4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4.EXCESSIVE MONEY SPEND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757868"/>
            <a:ext cx="18288000" cy="4529132"/>
            <a:chOff x="0" y="0"/>
            <a:chExt cx="4816593" cy="11928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92858"/>
            </a:xfrm>
            <a:custGeom>
              <a:avLst/>
              <a:gdLst/>
              <a:ahLst/>
              <a:cxnLst/>
              <a:rect l="l" t="t" r="r" b="b"/>
              <a:pathLst>
                <a:path w="4816592" h="1192858">
                  <a:moveTo>
                    <a:pt x="0" y="0"/>
                  </a:moveTo>
                  <a:lnTo>
                    <a:pt x="4816592" y="0"/>
                  </a:lnTo>
                  <a:lnTo>
                    <a:pt x="4816592" y="1192858"/>
                  </a:lnTo>
                  <a:lnTo>
                    <a:pt x="0" y="1192858"/>
                  </a:lnTo>
                  <a:close/>
                </a:path>
              </a:pathLst>
            </a:custGeom>
            <a:solidFill>
              <a:srgbClr val="17726D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240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53048" y="-912528"/>
            <a:ext cx="3803190" cy="380319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367629" y="1123950"/>
            <a:ext cx="9552743" cy="994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7200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PLATFORMS LIKE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9258300"/>
            <a:ext cx="1028700" cy="1028700"/>
            <a:chOff x="0" y="0"/>
            <a:chExt cx="270933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AE4D2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70933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541129" y="4256405"/>
            <a:ext cx="487930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1772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STUDENT.COM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795412"/>
            <a:ext cx="4076700" cy="874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1772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FLATEMATE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801235" y="2795412"/>
            <a:ext cx="638738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1772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UNIVERSITY LIVING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4350" y="5903102"/>
            <a:ext cx="5026779" cy="117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b="1">
                <a:solidFill>
                  <a:srgbClr val="F6F6F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FACEBOOK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45986" y="6329822"/>
            <a:ext cx="8746614" cy="20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7080"/>
              </a:lnSpc>
              <a:spcBef>
                <a:spcPct val="0"/>
              </a:spcBef>
            </a:pPr>
            <a:r>
              <a:rPr lang="en-US" sz="12200" b="1" u="none" strike="noStrike" dirty="0">
                <a:solidFill>
                  <a:srgbClr val="F6F6F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GUMTREE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34610" y="0"/>
            <a:ext cx="5653390" cy="10287000"/>
            <a:chOff x="0" y="0"/>
            <a:chExt cx="148895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8959" cy="2709333"/>
            </a:xfrm>
            <a:custGeom>
              <a:avLst/>
              <a:gdLst/>
              <a:ahLst/>
              <a:cxnLst/>
              <a:rect l="l" t="t" r="r" b="b"/>
              <a:pathLst>
                <a:path w="1488959" h="2709333">
                  <a:moveTo>
                    <a:pt x="0" y="0"/>
                  </a:moveTo>
                  <a:lnTo>
                    <a:pt x="1488959" y="0"/>
                  </a:lnTo>
                  <a:lnTo>
                    <a:pt x="14889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48895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087266" y="0"/>
            <a:ext cx="3177007" cy="11054215"/>
            <a:chOff x="0" y="0"/>
            <a:chExt cx="836742" cy="29113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6743" cy="2911398"/>
            </a:xfrm>
            <a:custGeom>
              <a:avLst/>
              <a:gdLst/>
              <a:ahLst/>
              <a:cxnLst/>
              <a:rect l="l" t="t" r="r" b="b"/>
              <a:pathLst>
                <a:path w="836743" h="2911398">
                  <a:moveTo>
                    <a:pt x="0" y="0"/>
                  </a:moveTo>
                  <a:lnTo>
                    <a:pt x="836743" y="0"/>
                  </a:lnTo>
                  <a:lnTo>
                    <a:pt x="836743" y="2911398"/>
                  </a:lnTo>
                  <a:lnTo>
                    <a:pt x="0" y="2911398"/>
                  </a:lnTo>
                  <a:close/>
                </a:path>
              </a:pathLst>
            </a:custGeom>
            <a:solidFill>
              <a:srgbClr val="17726D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36742" cy="29590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61650" y="8036778"/>
            <a:ext cx="3803190" cy="380319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10094695"/>
            <a:ext cx="18264272" cy="192305"/>
            <a:chOff x="0" y="0"/>
            <a:chExt cx="4810343" cy="506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0343" cy="50648"/>
            </a:xfrm>
            <a:custGeom>
              <a:avLst/>
              <a:gdLst/>
              <a:ahLst/>
              <a:cxnLst/>
              <a:rect l="l" t="t" r="r" b="b"/>
              <a:pathLst>
                <a:path w="4810343" h="50648">
                  <a:moveTo>
                    <a:pt x="0" y="0"/>
                  </a:moveTo>
                  <a:lnTo>
                    <a:pt x="4810343" y="0"/>
                  </a:lnTo>
                  <a:lnTo>
                    <a:pt x="4810343" y="50648"/>
                  </a:lnTo>
                  <a:lnTo>
                    <a:pt x="0" y="50648"/>
                  </a:lnTo>
                  <a:close/>
                </a:path>
              </a:pathLst>
            </a:custGeom>
            <a:solidFill>
              <a:srgbClr val="17726D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4810343" cy="98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3393392" y="-607108"/>
            <a:ext cx="5750608" cy="5750608"/>
          </a:xfrm>
          <a:custGeom>
            <a:avLst/>
            <a:gdLst/>
            <a:ahLst/>
            <a:cxnLst/>
            <a:rect l="l" t="t" r="r" b="b"/>
            <a:pathLst>
              <a:path w="5750608" h="5750608">
                <a:moveTo>
                  <a:pt x="0" y="0"/>
                </a:moveTo>
                <a:lnTo>
                  <a:pt x="5750608" y="0"/>
                </a:lnTo>
                <a:lnTo>
                  <a:pt x="5750608" y="5750608"/>
                </a:lnTo>
                <a:lnTo>
                  <a:pt x="0" y="5750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5" name="TextBox 15"/>
          <p:cNvSpPr txBox="1"/>
          <p:nvPr/>
        </p:nvSpPr>
        <p:spPr>
          <a:xfrm>
            <a:off x="839945" y="552744"/>
            <a:ext cx="7149728" cy="994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7200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MEET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39945" y="3107451"/>
            <a:ext cx="1381148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1772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Aggregate listings from multiple platforms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9945" y="4190365"/>
            <a:ext cx="12214742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1772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 driven recommendations based on </a:t>
            </a:r>
          </a:p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17726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User preferences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18306" y="0"/>
            <a:ext cx="10569694" cy="10287000"/>
            <a:chOff x="0" y="0"/>
            <a:chExt cx="27837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83788" cy="2709333"/>
            </a:xfrm>
            <a:custGeom>
              <a:avLst/>
              <a:gdLst/>
              <a:ahLst/>
              <a:cxnLst/>
              <a:rect l="l" t="t" r="r" b="b"/>
              <a:pathLst>
                <a:path w="2783788" h="2709333">
                  <a:moveTo>
                    <a:pt x="0" y="0"/>
                  </a:moveTo>
                  <a:lnTo>
                    <a:pt x="2783788" y="0"/>
                  </a:lnTo>
                  <a:lnTo>
                    <a:pt x="27837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7726D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83788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885825"/>
            <a:ext cx="8536067" cy="247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 LESS THAN 6HRS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36853" y="6381432"/>
            <a:ext cx="618394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 created a demo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09403" y="3361690"/>
            <a:ext cx="443884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With 2 people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27709" y="838200"/>
            <a:ext cx="6550888" cy="1280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43"/>
              </a:lnSpc>
            </a:pPr>
            <a:r>
              <a:rPr lang="en-US" sz="10316" b="1" dirty="0">
                <a:solidFill>
                  <a:srgbClr val="F6F6F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Using</a:t>
            </a:r>
          </a:p>
          <a:p>
            <a:pPr algn="ctr">
              <a:lnSpc>
                <a:spcPts val="14443"/>
              </a:lnSpc>
            </a:pPr>
            <a:r>
              <a:rPr lang="en-US" sz="10316" b="1" dirty="0">
                <a:solidFill>
                  <a:srgbClr val="F6F6F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CHAT GPT</a:t>
            </a:r>
          </a:p>
          <a:p>
            <a:pPr algn="ctr">
              <a:lnSpc>
                <a:spcPts val="14443"/>
              </a:lnSpc>
            </a:pPr>
            <a:r>
              <a:rPr lang="en-US" sz="10316" b="1" dirty="0">
                <a:solidFill>
                  <a:srgbClr val="F6F6F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GROQ</a:t>
            </a:r>
          </a:p>
          <a:p>
            <a:pPr algn="ctr">
              <a:lnSpc>
                <a:spcPts val="14443"/>
              </a:lnSpc>
            </a:pPr>
            <a:r>
              <a:rPr lang="en-US" sz="10316" b="1" dirty="0">
                <a:solidFill>
                  <a:srgbClr val="F6F6F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CANVA</a:t>
            </a:r>
          </a:p>
          <a:p>
            <a:pPr algn="ctr">
              <a:lnSpc>
                <a:spcPts val="14443"/>
              </a:lnSpc>
            </a:pPr>
            <a:r>
              <a:rPr lang="en-US" sz="10316" b="1" dirty="0">
                <a:solidFill>
                  <a:srgbClr val="F6F6F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V0.dev</a:t>
            </a:r>
          </a:p>
          <a:p>
            <a:pPr algn="ctr">
              <a:lnSpc>
                <a:spcPts val="14443"/>
              </a:lnSpc>
            </a:pPr>
            <a:endParaRPr lang="en-US" sz="10316" b="1" dirty="0">
              <a:solidFill>
                <a:srgbClr val="F6F6F6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14443"/>
              </a:lnSpc>
            </a:pPr>
            <a:endParaRPr lang="en-US" sz="10316" b="1" dirty="0">
              <a:solidFill>
                <a:srgbClr val="F6F6F6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992E65-20D1-879E-37F1-6F9A0D6195BA}"/>
              </a:ext>
            </a:extLst>
          </p:cNvPr>
          <p:cNvSpPr txBox="1"/>
          <p:nvPr/>
        </p:nvSpPr>
        <p:spPr>
          <a:xfrm>
            <a:off x="6172200" y="1257300"/>
            <a:ext cx="640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3800" dirty="0"/>
              <a:t>DEMO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BA0EB5-30B7-54B4-4093-798283704AAE}"/>
              </a:ext>
            </a:extLst>
          </p:cNvPr>
          <p:cNvSpPr txBox="1"/>
          <p:nvPr/>
        </p:nvSpPr>
        <p:spPr>
          <a:xfrm>
            <a:off x="4648200" y="4758779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hlinkClick r:id="rId2"/>
              </a:rPr>
              <a:t>Click here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423016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02759" y="6802807"/>
            <a:ext cx="5402508" cy="54025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785978" y="1231643"/>
            <a:ext cx="4758515" cy="475851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4D2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74658" y="5553371"/>
            <a:ext cx="447675" cy="44767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26D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972039" y="656036"/>
            <a:ext cx="1241303" cy="575606"/>
            <a:chOff x="0" y="0"/>
            <a:chExt cx="326928" cy="151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6928" cy="151600"/>
            </a:xfrm>
            <a:custGeom>
              <a:avLst/>
              <a:gdLst/>
              <a:ahLst/>
              <a:cxnLst/>
              <a:rect l="l" t="t" r="r" b="b"/>
              <a:pathLst>
                <a:path w="326928" h="151600">
                  <a:moveTo>
                    <a:pt x="75800" y="0"/>
                  </a:moveTo>
                  <a:lnTo>
                    <a:pt x="251128" y="0"/>
                  </a:lnTo>
                  <a:cubicBezTo>
                    <a:pt x="292991" y="0"/>
                    <a:pt x="326928" y="33937"/>
                    <a:pt x="326928" y="75800"/>
                  </a:cubicBezTo>
                  <a:lnTo>
                    <a:pt x="326928" y="75800"/>
                  </a:lnTo>
                  <a:cubicBezTo>
                    <a:pt x="326928" y="117663"/>
                    <a:pt x="292991" y="151600"/>
                    <a:pt x="251128" y="151600"/>
                  </a:cubicBezTo>
                  <a:lnTo>
                    <a:pt x="75800" y="151600"/>
                  </a:lnTo>
                  <a:cubicBezTo>
                    <a:pt x="33937" y="151600"/>
                    <a:pt x="0" y="117663"/>
                    <a:pt x="0" y="75800"/>
                  </a:cubicBezTo>
                  <a:lnTo>
                    <a:pt x="0" y="75800"/>
                  </a:lnTo>
                  <a:cubicBezTo>
                    <a:pt x="0" y="33937"/>
                    <a:pt x="33937" y="0"/>
                    <a:pt x="75800" y="0"/>
                  </a:cubicBezTo>
                  <a:close/>
                </a:path>
              </a:pathLst>
            </a:custGeom>
            <a:solidFill>
              <a:srgbClr val="17726D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26928" cy="199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6275918" y="793769"/>
            <a:ext cx="633545" cy="300142"/>
          </a:xfrm>
          <a:custGeom>
            <a:avLst/>
            <a:gdLst/>
            <a:ahLst/>
            <a:cxnLst/>
            <a:rect l="l" t="t" r="r" b="b"/>
            <a:pathLst>
              <a:path w="633545" h="300142">
                <a:moveTo>
                  <a:pt x="0" y="0"/>
                </a:moveTo>
                <a:lnTo>
                  <a:pt x="633545" y="0"/>
                </a:lnTo>
                <a:lnTo>
                  <a:pt x="633545" y="300141"/>
                </a:lnTo>
                <a:lnTo>
                  <a:pt x="0" y="300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5" name="TextBox 15"/>
          <p:cNvSpPr txBox="1"/>
          <p:nvPr/>
        </p:nvSpPr>
        <p:spPr>
          <a:xfrm>
            <a:off x="981075" y="2874521"/>
            <a:ext cx="14166687" cy="267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73"/>
              </a:lnSpc>
            </a:pPr>
            <a:r>
              <a:rPr lang="en-US" sz="15624" b="1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THANK YOU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90843" y="5507968"/>
            <a:ext cx="806934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</a:pPr>
            <a:r>
              <a:rPr lang="en-US" sz="2799" b="1" spc="207" dirty="0">
                <a:solidFill>
                  <a:srgbClr val="000000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FOR YOUR ATTENTION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896BB-F045-B965-B7E6-3ADC4F18E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7770FED-9D17-C6CB-8FDC-41F66B7A0ECC}"/>
              </a:ext>
            </a:extLst>
          </p:cNvPr>
          <p:cNvGrpSpPr/>
          <p:nvPr/>
        </p:nvGrpSpPr>
        <p:grpSpPr>
          <a:xfrm>
            <a:off x="-1402759" y="6802807"/>
            <a:ext cx="5402508" cy="5402508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BE4867F-09BC-D29D-D2FF-AB21FB0C58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08F402B-7380-209E-638D-CB3AE5784B0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49D5A4C-F1BA-DF36-BF40-F4882834BA3A}"/>
              </a:ext>
            </a:extLst>
          </p:cNvPr>
          <p:cNvGrpSpPr/>
          <p:nvPr/>
        </p:nvGrpSpPr>
        <p:grpSpPr>
          <a:xfrm>
            <a:off x="10785978" y="1231643"/>
            <a:ext cx="4758515" cy="4758515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487D082-A13D-6FB5-95F4-6A4690DE5C9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4D2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C33B445-551B-C754-48ED-441DDCE686F6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C86181CE-BC3F-0D3C-8D04-3BD4A65D7EB7}"/>
              </a:ext>
            </a:extLst>
          </p:cNvPr>
          <p:cNvGrpSpPr/>
          <p:nvPr/>
        </p:nvGrpSpPr>
        <p:grpSpPr>
          <a:xfrm>
            <a:off x="15972039" y="656036"/>
            <a:ext cx="1241303" cy="575606"/>
            <a:chOff x="0" y="0"/>
            <a:chExt cx="326928" cy="1516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F3D027D-6BD9-6D2C-FCDA-D864B7D255DD}"/>
                </a:ext>
              </a:extLst>
            </p:cNvPr>
            <p:cNvSpPr/>
            <p:nvPr/>
          </p:nvSpPr>
          <p:spPr>
            <a:xfrm>
              <a:off x="0" y="0"/>
              <a:ext cx="326928" cy="151600"/>
            </a:xfrm>
            <a:custGeom>
              <a:avLst/>
              <a:gdLst/>
              <a:ahLst/>
              <a:cxnLst/>
              <a:rect l="l" t="t" r="r" b="b"/>
              <a:pathLst>
                <a:path w="326928" h="151600">
                  <a:moveTo>
                    <a:pt x="75800" y="0"/>
                  </a:moveTo>
                  <a:lnTo>
                    <a:pt x="251128" y="0"/>
                  </a:lnTo>
                  <a:cubicBezTo>
                    <a:pt x="292991" y="0"/>
                    <a:pt x="326928" y="33937"/>
                    <a:pt x="326928" y="75800"/>
                  </a:cubicBezTo>
                  <a:lnTo>
                    <a:pt x="326928" y="75800"/>
                  </a:lnTo>
                  <a:cubicBezTo>
                    <a:pt x="326928" y="117663"/>
                    <a:pt x="292991" y="151600"/>
                    <a:pt x="251128" y="151600"/>
                  </a:cubicBezTo>
                  <a:lnTo>
                    <a:pt x="75800" y="151600"/>
                  </a:lnTo>
                  <a:cubicBezTo>
                    <a:pt x="33937" y="151600"/>
                    <a:pt x="0" y="117663"/>
                    <a:pt x="0" y="75800"/>
                  </a:cubicBezTo>
                  <a:lnTo>
                    <a:pt x="0" y="75800"/>
                  </a:lnTo>
                  <a:cubicBezTo>
                    <a:pt x="0" y="33937"/>
                    <a:pt x="33937" y="0"/>
                    <a:pt x="75800" y="0"/>
                  </a:cubicBezTo>
                  <a:close/>
                </a:path>
              </a:pathLst>
            </a:custGeom>
            <a:solidFill>
              <a:srgbClr val="17726D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6F991203-43D4-8E69-ED50-90A25D021DB0}"/>
                </a:ext>
              </a:extLst>
            </p:cNvPr>
            <p:cNvSpPr txBox="1"/>
            <p:nvPr/>
          </p:nvSpPr>
          <p:spPr>
            <a:xfrm>
              <a:off x="0" y="-47625"/>
              <a:ext cx="326928" cy="199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86754936-C7E3-27D0-82BE-0E3F487CA1BF}"/>
              </a:ext>
            </a:extLst>
          </p:cNvPr>
          <p:cNvSpPr/>
          <p:nvPr/>
        </p:nvSpPr>
        <p:spPr>
          <a:xfrm>
            <a:off x="16275918" y="793769"/>
            <a:ext cx="633545" cy="300142"/>
          </a:xfrm>
          <a:custGeom>
            <a:avLst/>
            <a:gdLst/>
            <a:ahLst/>
            <a:cxnLst/>
            <a:rect l="l" t="t" r="r" b="b"/>
            <a:pathLst>
              <a:path w="633545" h="300142">
                <a:moveTo>
                  <a:pt x="0" y="0"/>
                </a:moveTo>
                <a:lnTo>
                  <a:pt x="633545" y="0"/>
                </a:lnTo>
                <a:lnTo>
                  <a:pt x="633545" y="300141"/>
                </a:lnTo>
                <a:lnTo>
                  <a:pt x="0" y="300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0DF7FBEB-53D9-373B-403C-17A27ECD5D35}"/>
              </a:ext>
            </a:extLst>
          </p:cNvPr>
          <p:cNvSpPr txBox="1"/>
          <p:nvPr/>
        </p:nvSpPr>
        <p:spPr>
          <a:xfrm>
            <a:off x="981075" y="2874521"/>
            <a:ext cx="14166687" cy="267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73"/>
              </a:lnSpc>
            </a:pPr>
            <a:r>
              <a:rPr lang="en-US" sz="15624" b="1" dirty="0">
                <a:solidFill>
                  <a:srgbClr val="17726D"/>
                </a:solidFill>
                <a:latin typeface="Inter Bold"/>
                <a:ea typeface="Inter Bold"/>
                <a:cs typeface="Inter Bold"/>
                <a:sym typeface="Inter Bold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554116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90</Words>
  <Application>Microsoft Office PowerPoint</Application>
  <PresentationFormat>Custom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Open Sans Bold</vt:lpstr>
      <vt:lpstr>Arial</vt:lpstr>
      <vt:lpstr>Calibri</vt:lpstr>
      <vt:lpstr>Inter Bold</vt:lpstr>
      <vt:lpstr>Open Sans Semi-Bold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ROOMRADAR</dc:title>
  <dc:creator>Phakamin Tantiwatanavorakul</dc:creator>
  <cp:lastModifiedBy>Phakamin Tantiwatanavorakul</cp:lastModifiedBy>
  <cp:revision>3</cp:revision>
  <dcterms:created xsi:type="dcterms:W3CDTF">2006-08-16T00:00:00Z</dcterms:created>
  <dcterms:modified xsi:type="dcterms:W3CDTF">2024-12-07T05:46:59Z</dcterms:modified>
  <dc:identifier>DAGYk2rIqEk</dc:identifier>
</cp:coreProperties>
</file>